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57" r:id="rId6"/>
    <p:sldId id="263" r:id="rId7"/>
    <p:sldId id="264" r:id="rId8"/>
    <p:sldId id="266" r:id="rId9"/>
    <p:sldId id="267" r:id="rId10"/>
    <p:sldId id="262" r:id="rId11"/>
    <p:sldId id="265" r:id="rId12"/>
    <p:sldId id="259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5" autoAdjust="0"/>
  </p:normalViewPr>
  <p:slideViewPr>
    <p:cSldViewPr>
      <p:cViewPr varScale="1">
        <p:scale>
          <a:sx n="67" d="100"/>
          <a:sy n="67" d="100"/>
        </p:scale>
        <p:origin x="126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1.11.2022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709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1.11.2022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60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1.11.2022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089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1.11.2022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965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1.11.2022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99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1.11.2022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886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1.11.2022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608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1.11.2022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802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1.11.2022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264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1.11.2022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626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1.11.2022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478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67B2-2EC1-4233-83C1-94C93452CF75}" type="datetimeFigureOut">
              <a:rPr lang="fi-FI" smtClean="0"/>
              <a:t>1.11.2022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3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erratys.info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hreatvaatteet.com/mika-tekee-vaatteesta-vihrean/" TargetMode="External"/><Relationship Id="rId7" Type="http://schemas.openxmlformats.org/officeDocument/2006/relationships/hyperlink" Target="https://en.wikipedia.org/wiki/Sewing_needle#/media/File:Sewing_needle_eye_with_thread.jpg" TargetMode="External"/><Relationship Id="rId2" Type="http://schemas.openxmlformats.org/officeDocument/2006/relationships/hyperlink" Target="https://upload.wikimedia.org/wikipedia/commons/7/75/Jeans_BW_2_(3213391837)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Wear_and_tear#/media/File:Neglected_boot.jpg" TargetMode="External"/><Relationship Id="rId5" Type="http://schemas.openxmlformats.org/officeDocument/2006/relationships/hyperlink" Target="https://www.flickr.com/photos/meginsanity/15935545995" TargetMode="External"/><Relationship Id="rId4" Type="http://schemas.openxmlformats.org/officeDocument/2006/relationships/hyperlink" Target="http://yle.fi/uutiset/tutkija_halpavaateketjuista_laatu_ei_merkitse_mitaan_vaan_maara/739293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at.fi/kodinhoito/pyykki/pese-oikein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P:\Ympäristönsuojelu\PROJEKTIT\Mari 2016\kirpparit, kontti\DSC0718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7" r="13541"/>
            <a:stretch/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kstiruutu 3"/>
            <p:cNvSpPr txBox="1"/>
            <p:nvPr/>
          </p:nvSpPr>
          <p:spPr>
            <a:xfrm>
              <a:off x="1775881" y="116632"/>
              <a:ext cx="5592237" cy="76944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fi-FI" sz="4400" b="1" dirty="0"/>
                <a:t> Vaatteet vastuullisesti </a:t>
              </a:r>
            </a:p>
          </p:txBody>
        </p:sp>
        <p:sp>
          <p:nvSpPr>
            <p:cNvPr id="6" name="Tekstiruutu 5"/>
            <p:cNvSpPr txBox="1"/>
            <p:nvPr/>
          </p:nvSpPr>
          <p:spPr>
            <a:xfrm>
              <a:off x="941694" y="5661248"/>
              <a:ext cx="7260612" cy="107721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3200" dirty="0"/>
                <a:t>Avainsanat: ekologinen ja eettinen vaate, vaatteen elinkaari, kierrätys </a:t>
              </a:r>
            </a:p>
          </p:txBody>
        </p:sp>
      </p:grp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188640"/>
            <a:ext cx="981541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28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r="6938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467544" y="1052736"/>
            <a:ext cx="8208912" cy="2062103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3200" dirty="0"/>
              <a:t>Irronnut nappi, repsottava sauma tai rikkinäinen vetoketju ei ole syy heittää vaatetta roskiin. Muutaman minuutin käsityöllä vaate on taas käyttövalmis.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2602976" y="93041"/>
            <a:ext cx="3938066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fi-FI" sz="4400" b="1" dirty="0"/>
              <a:t>Korjaa vaatteesi</a:t>
            </a:r>
          </a:p>
        </p:txBody>
      </p:sp>
    </p:spTree>
    <p:extLst>
      <p:ext uri="{BB962C8B-B14F-4D97-AF65-F5344CB8AC3E}">
        <p14:creationId xmlns:p14="http://schemas.microsoft.com/office/powerpoint/2010/main" val="231422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:\Ympäristönsuojelu\PROJEKTIT\Mari 2016\kirpparit, kontti\DSC071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35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2124349" y="93041"/>
            <a:ext cx="4895314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fi-FI" sz="4400" b="1" dirty="0"/>
              <a:t>Vaatteiden kierrätys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59532" y="1052736"/>
            <a:ext cx="8424936" cy="3539430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3200" b="1" dirty="0"/>
              <a:t>Uudelle käyttäjälle: </a:t>
            </a:r>
            <a:r>
              <a:rPr lang="fi-FI" sz="3200" dirty="0"/>
              <a:t>puhtaat ja ehjät vaatteet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Vaatekeräys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Kirpputorit yms. </a:t>
            </a:r>
          </a:p>
          <a:p>
            <a:r>
              <a:rPr lang="fi-FI" sz="3200" b="1" dirty="0"/>
              <a:t>Sekajäteastiaan: </a:t>
            </a:r>
            <a:r>
              <a:rPr lang="fi-FI" sz="3200" dirty="0"/>
              <a:t>likaiset ja rikkinäiset</a:t>
            </a:r>
          </a:p>
          <a:p>
            <a:endParaRPr lang="fi-FI" sz="3200" dirty="0"/>
          </a:p>
          <a:p>
            <a:r>
              <a:rPr lang="fi-FI" sz="3200" dirty="0"/>
              <a:t>Katso Porin seudun tekstiilien kierrätyspisteet: </a:t>
            </a:r>
            <a:r>
              <a:rPr lang="fi-FI" sz="3200" dirty="0">
                <a:hlinkClick r:id="rId3"/>
              </a:rPr>
              <a:t>http://www.kierratys.info/</a:t>
            </a:r>
            <a:r>
              <a:rPr lang="fi-FI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148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23528" y="404664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Lähteet: 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https://upload.wikimedia.org/wikipedia/commons/7/75/Jeans_BW_2_%283213391837%29.jpg</a:t>
            </a:r>
            <a:endParaRPr lang="fi-FI" dirty="0"/>
          </a:p>
          <a:p>
            <a:r>
              <a:rPr lang="fi-FI" dirty="0">
                <a:hlinkClick r:id="rId3"/>
              </a:rPr>
              <a:t>http://www.vihreatvaatteet.com/mika-tekee-vaatteesta-vihrean/</a:t>
            </a:r>
            <a:endParaRPr lang="fi-FI" dirty="0"/>
          </a:p>
          <a:p>
            <a:r>
              <a:rPr lang="fi-FI" dirty="0">
                <a:hlinkClick r:id="rId4"/>
              </a:rPr>
              <a:t>http://yle.fi/uutiset/tutkija_halpavaateketjuista_laatu_ei_merkitse_mitaan_vaan_maara/7392931</a:t>
            </a:r>
            <a:endParaRPr lang="fi-FI" dirty="0"/>
          </a:p>
          <a:p>
            <a:r>
              <a:rPr lang="fi-FI" dirty="0">
                <a:hlinkClick r:id="rId5"/>
              </a:rPr>
              <a:t>https://www.flickr.com/photos/meginsanity/15935545995</a:t>
            </a:r>
            <a:endParaRPr lang="fi-FI" dirty="0"/>
          </a:p>
          <a:p>
            <a:r>
              <a:rPr lang="fi-FI" dirty="0">
                <a:hlinkClick r:id="rId6"/>
              </a:rPr>
              <a:t>https://en.wikipedia.org/wiki/Wear_and_tear#/media/File:Neglected_boot.jpg</a:t>
            </a:r>
            <a:endParaRPr lang="fi-FI" dirty="0"/>
          </a:p>
          <a:p>
            <a:r>
              <a:rPr lang="fi-FI" dirty="0">
                <a:hlinkClick r:id="rId7"/>
              </a:rPr>
              <a:t>https://en.wikipedia.org/wiki/Sewing_needle#/media/File:Sewing_needle_eye_with_thread.jpg</a:t>
            </a:r>
            <a:r>
              <a:rPr lang="fi-FI" dirty="0"/>
              <a:t>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701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Ympäristönsuojelu\PROJEKTIT\Mari 2016\kirpparit, kontti\DSC071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35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2224562" y="116632"/>
            <a:ext cx="4694875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fi-FI" sz="4400" b="1" dirty="0"/>
              <a:t> Vaatteen elinkaari 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215516" y="980728"/>
            <a:ext cx="8712968" cy="3046988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3200" b="1" dirty="0"/>
              <a:t>Elinkaari</a:t>
            </a:r>
            <a:r>
              <a:rPr lang="fi-FI" sz="3200" dirty="0"/>
              <a:t> tarkoittaa tuotteen käyttöaikaa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Alkaa suunnittelusta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Päättyy käytöstä poistumiseen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3200" dirty="0"/>
          </a:p>
          <a:p>
            <a:r>
              <a:rPr lang="fi-FI" sz="3200" dirty="0"/>
              <a:t>Vaate on vastuullinen ja ympäristöystävällinen vain, jos sen koko elinkaari on eettinen ja ekologinen.</a:t>
            </a:r>
          </a:p>
        </p:txBody>
      </p:sp>
    </p:spTree>
    <p:extLst>
      <p:ext uri="{BB962C8B-B14F-4D97-AF65-F5344CB8AC3E}">
        <p14:creationId xmlns:p14="http://schemas.microsoft.com/office/powerpoint/2010/main" val="308917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352803" y="116632"/>
            <a:ext cx="4438395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fi-FI" sz="4400" b="1" dirty="0"/>
              <a:t>Vaatteen elinkaari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28203" y="4336537"/>
            <a:ext cx="184731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endParaRPr lang="fi-FI" sz="3200" dirty="0"/>
          </a:p>
        </p:txBody>
      </p:sp>
      <p:pic>
        <p:nvPicPr>
          <p:cNvPr id="1030" name="Picture 6" descr="https://upload.wikimedia.org/wikipedia/commons/7/75/Jeans_BW_2_%283213391837%2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63" y="1484784"/>
            <a:ext cx="3365471" cy="47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i 6"/>
          <p:cNvSpPr/>
          <p:nvPr/>
        </p:nvSpPr>
        <p:spPr>
          <a:xfrm>
            <a:off x="303409" y="2606851"/>
            <a:ext cx="2664296" cy="10920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dirty="0"/>
              <a:t>Materiaali</a:t>
            </a:r>
          </a:p>
        </p:txBody>
      </p:sp>
      <p:sp>
        <p:nvSpPr>
          <p:cNvPr id="11" name="Ellipsi 10"/>
          <p:cNvSpPr/>
          <p:nvPr/>
        </p:nvSpPr>
        <p:spPr>
          <a:xfrm>
            <a:off x="76813" y="867375"/>
            <a:ext cx="3132770" cy="10920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dirty="0"/>
              <a:t>Suunnittelu</a:t>
            </a:r>
          </a:p>
        </p:txBody>
      </p:sp>
      <p:sp>
        <p:nvSpPr>
          <p:cNvPr id="12" name="Ellipsi 11"/>
          <p:cNvSpPr/>
          <p:nvPr/>
        </p:nvSpPr>
        <p:spPr>
          <a:xfrm>
            <a:off x="358088" y="4067190"/>
            <a:ext cx="2664296" cy="10920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dirty="0"/>
              <a:t>Valmistus</a:t>
            </a:r>
          </a:p>
        </p:txBody>
      </p:sp>
      <p:sp>
        <p:nvSpPr>
          <p:cNvPr id="13" name="Ellipsi 12"/>
          <p:cNvSpPr/>
          <p:nvPr/>
        </p:nvSpPr>
        <p:spPr>
          <a:xfrm>
            <a:off x="1187624" y="5485403"/>
            <a:ext cx="3007851" cy="10920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dirty="0"/>
              <a:t>Viimeistelyt</a:t>
            </a:r>
          </a:p>
        </p:txBody>
      </p:sp>
      <p:sp>
        <p:nvSpPr>
          <p:cNvPr id="14" name="Ellipsi 13"/>
          <p:cNvSpPr/>
          <p:nvPr/>
        </p:nvSpPr>
        <p:spPr>
          <a:xfrm>
            <a:off x="4891032" y="5621197"/>
            <a:ext cx="2664296" cy="10920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dirty="0"/>
              <a:t>Kuljetus</a:t>
            </a:r>
          </a:p>
        </p:txBody>
      </p:sp>
      <p:sp>
        <p:nvSpPr>
          <p:cNvPr id="15" name="Ellipsi 14"/>
          <p:cNvSpPr/>
          <p:nvPr/>
        </p:nvSpPr>
        <p:spPr>
          <a:xfrm>
            <a:off x="5833003" y="3129082"/>
            <a:ext cx="2664296" cy="10920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dirty="0"/>
              <a:t>Käyttö</a:t>
            </a:r>
          </a:p>
        </p:txBody>
      </p:sp>
      <p:sp>
        <p:nvSpPr>
          <p:cNvPr id="16" name="Ellipsi 15"/>
          <p:cNvSpPr/>
          <p:nvPr/>
        </p:nvSpPr>
        <p:spPr>
          <a:xfrm>
            <a:off x="5459050" y="1001719"/>
            <a:ext cx="2664296" cy="10920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dirty="0"/>
              <a:t>Kierrätys</a:t>
            </a:r>
          </a:p>
        </p:txBody>
      </p:sp>
      <p:cxnSp>
        <p:nvCxnSpPr>
          <p:cNvPr id="9" name="Suora nuoliyhdysviiva 8"/>
          <p:cNvCxnSpPr>
            <a:stCxn id="11" idx="4"/>
            <a:endCxn id="7" idx="0"/>
          </p:cNvCxnSpPr>
          <p:nvPr/>
        </p:nvCxnSpPr>
        <p:spPr>
          <a:xfrm flipH="1">
            <a:off x="1635557" y="1959381"/>
            <a:ext cx="7641" cy="6474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>
            <a:stCxn id="7" idx="4"/>
          </p:cNvCxnSpPr>
          <p:nvPr/>
        </p:nvCxnSpPr>
        <p:spPr>
          <a:xfrm>
            <a:off x="1635557" y="3698857"/>
            <a:ext cx="7641" cy="5222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/>
          <p:cNvCxnSpPr/>
          <p:nvPr/>
        </p:nvCxnSpPr>
        <p:spPr>
          <a:xfrm>
            <a:off x="1677928" y="5159196"/>
            <a:ext cx="674875" cy="541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uora nuoliyhdysviiva 36"/>
          <p:cNvCxnSpPr>
            <a:stCxn id="13" idx="6"/>
          </p:cNvCxnSpPr>
          <p:nvPr/>
        </p:nvCxnSpPr>
        <p:spPr>
          <a:xfrm>
            <a:off x="4195475" y="6031406"/>
            <a:ext cx="880581" cy="1338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uora nuoliyhdysviiva 41"/>
          <p:cNvCxnSpPr>
            <a:stCxn id="14" idx="7"/>
          </p:cNvCxnSpPr>
          <p:nvPr/>
        </p:nvCxnSpPr>
        <p:spPr>
          <a:xfrm flipV="1">
            <a:off x="7165151" y="4067190"/>
            <a:ext cx="42490" cy="17139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nuoliyhdysviiva 44"/>
          <p:cNvCxnSpPr>
            <a:stCxn id="15" idx="0"/>
          </p:cNvCxnSpPr>
          <p:nvPr/>
        </p:nvCxnSpPr>
        <p:spPr>
          <a:xfrm flipH="1" flipV="1">
            <a:off x="6791198" y="1844824"/>
            <a:ext cx="373953" cy="12842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Kaareva yhdysviiva 45"/>
          <p:cNvCxnSpPr>
            <a:stCxn id="16" idx="2"/>
            <a:endCxn id="7" idx="7"/>
          </p:cNvCxnSpPr>
          <p:nvPr/>
        </p:nvCxnSpPr>
        <p:spPr>
          <a:xfrm rot="10800000" flipV="1">
            <a:off x="2577528" y="1547722"/>
            <a:ext cx="2881522" cy="121905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Kaareva yhdysviiva 47"/>
          <p:cNvCxnSpPr>
            <a:stCxn id="16" idx="3"/>
            <a:endCxn id="15" idx="1"/>
          </p:cNvCxnSpPr>
          <p:nvPr/>
        </p:nvCxnSpPr>
        <p:spPr>
          <a:xfrm rot="16200000" flipH="1">
            <a:off x="5358604" y="2424426"/>
            <a:ext cx="1355199" cy="37395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24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Ympäristönsuojelu\PROJEKTIT\Mari 2016\kirpparit, kontti\DSC071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35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2488481" y="116632"/>
            <a:ext cx="4167038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fi-FI" sz="4400" b="1" dirty="0"/>
              <a:t>Ekologinen vaate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79512" y="980728"/>
            <a:ext cx="8784976" cy="255454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Tuotteen koko elinkaari kuormittaa ympäristöä mahdollisimman vähän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Tuotannossa käytetään mahdollisimman vähän energiaa, luonnonvaroja ja haitallisia kemikaaleja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Vaate on laadukas ja pitkäikäinen</a:t>
            </a:r>
          </a:p>
        </p:txBody>
      </p:sp>
    </p:spTree>
    <p:extLst>
      <p:ext uri="{BB962C8B-B14F-4D97-AF65-F5344CB8AC3E}">
        <p14:creationId xmlns:p14="http://schemas.microsoft.com/office/powerpoint/2010/main" val="51281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:\Ympäristönsuojelu\PROJEKTIT\Mari 2016\kirpparit, kontti\DSC071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35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2794174" y="93041"/>
            <a:ext cx="3555653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fi-FI" sz="4400" b="1" dirty="0"/>
              <a:t>Eettinen vaate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59532" y="881664"/>
            <a:ext cx="8424936" cy="3046988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Valmistettu ihmisten ja eläinten oikeuksia kunnioittaen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Työntekijöillä on turvalliset työolosuhteet ja kohtuudenmukaiset työajat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Työntekijät saavat reilun korvauksen työstään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Lapsityövoima on kielletty</a:t>
            </a:r>
          </a:p>
        </p:txBody>
      </p:sp>
    </p:spTree>
    <p:extLst>
      <p:ext uri="{BB962C8B-B14F-4D97-AF65-F5344CB8AC3E}">
        <p14:creationId xmlns:p14="http://schemas.microsoft.com/office/powerpoint/2010/main" val="184812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rkm18\Desktop\Mari 2016\kirpparit, kontti\DSC071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043151" y="93041"/>
            <a:ext cx="7057701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fi-FI" sz="4400" b="1" dirty="0"/>
              <a:t>Vaatteiden kulutus Suomessa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59532" y="1052736"/>
            <a:ext cx="8424936" cy="2062103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Suomalainen ostaa n. 13kg vaatteita vuodessa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Muita tekstiilejä n. 7kg vuodessa</a:t>
            </a:r>
          </a:p>
          <a:p>
            <a:r>
              <a:rPr lang="fi-FI" sz="3200" dirty="0"/>
              <a:t>-&gt; Suomessa syntyy vuosittain </a:t>
            </a:r>
            <a:r>
              <a:rPr lang="fi-FI" sz="3200" b="1" dirty="0"/>
              <a:t>90 miljoonaa kiloa </a:t>
            </a:r>
            <a:r>
              <a:rPr lang="fi-FI" sz="3200" dirty="0"/>
              <a:t>tekstiilijätettä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359533" y="4365103"/>
            <a:ext cx="8424936" cy="2062103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3200" b="1" dirty="0"/>
              <a:t>Keskustele parin kanssa: </a:t>
            </a:r>
            <a:r>
              <a:rPr lang="fi-FI" sz="3200" dirty="0"/>
              <a:t>Paljonko vaatteita olet saanut tai ostanut vuoden sisällä? Mistä ostat vaatteesi ja millä perusteella?</a:t>
            </a:r>
          </a:p>
          <a:p>
            <a:r>
              <a:rPr lang="fi-FI" sz="3200" dirty="0"/>
              <a:t>Entä paljonko olet heittänyt pois? Minne?</a:t>
            </a:r>
          </a:p>
        </p:txBody>
      </p:sp>
    </p:spTree>
    <p:extLst>
      <p:ext uri="{BB962C8B-B14F-4D97-AF65-F5344CB8AC3E}">
        <p14:creationId xmlns:p14="http://schemas.microsoft.com/office/powerpoint/2010/main" val="33568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:\Ympäristönsuojelu\PROJEKTIT\Mari 2016\kirpparit, kontti\DSC071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35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98825" y="93041"/>
            <a:ext cx="8946360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fi-FI" sz="4400" b="1" dirty="0"/>
              <a:t>Vaatteiden kulutuksen vähentäminen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59532" y="980728"/>
            <a:ext cx="8424936" cy="3539430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3200" b="1" dirty="0"/>
              <a:t>Harkitse: </a:t>
            </a:r>
            <a:r>
              <a:rPr lang="fi-FI" sz="3200" dirty="0"/>
              <a:t>osta vain tarpeeseen</a:t>
            </a:r>
          </a:p>
          <a:p>
            <a:r>
              <a:rPr lang="fi-FI" sz="3200" b="1" dirty="0"/>
              <a:t>Huolla</a:t>
            </a:r>
            <a:r>
              <a:rPr lang="fi-FI" sz="3200" dirty="0"/>
              <a:t>: noudata esim. pesuohjeita pidentääksesi vaatteen käyttöikää</a:t>
            </a:r>
          </a:p>
          <a:p>
            <a:r>
              <a:rPr lang="fi-FI" sz="3200" b="1" dirty="0"/>
              <a:t>Korjaa: </a:t>
            </a:r>
            <a:r>
              <a:rPr lang="fi-FI" sz="3200" dirty="0"/>
              <a:t>Neula ja lanka, vetoketjun vaihto, napin kiinnittäminen.. </a:t>
            </a:r>
          </a:p>
          <a:p>
            <a:r>
              <a:rPr lang="fi-FI" sz="3200" b="1" dirty="0"/>
              <a:t>Kierrätä: </a:t>
            </a:r>
            <a:r>
              <a:rPr lang="fi-FI" sz="3200" dirty="0"/>
              <a:t>käytöstä poistuttua tekstiilit tulee kierrättää </a:t>
            </a:r>
          </a:p>
        </p:txBody>
      </p:sp>
    </p:spTree>
    <p:extLst>
      <p:ext uri="{BB962C8B-B14F-4D97-AF65-F5344CB8AC3E}">
        <p14:creationId xmlns:p14="http://schemas.microsoft.com/office/powerpoint/2010/main" val="133175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orkm18\Downloads\15935545995_18a7d8d5d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80" y="2631087"/>
            <a:ext cx="6287239" cy="4191493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1115616" y="163959"/>
            <a:ext cx="7113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400" b="1" dirty="0"/>
              <a:t>Harkitse</a:t>
            </a:r>
            <a:r>
              <a:rPr lang="fi-FI" sz="4400" dirty="0"/>
              <a:t>: osta vain tarpeeseen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531567" y="1052736"/>
            <a:ext cx="8080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Pohdi parisi kanssa: Mikä ohjaa ostopäätöstäsi?</a:t>
            </a:r>
          </a:p>
        </p:txBody>
      </p:sp>
    </p:spTree>
    <p:extLst>
      <p:ext uri="{BB962C8B-B14F-4D97-AF65-F5344CB8AC3E}">
        <p14:creationId xmlns:p14="http://schemas.microsoft.com/office/powerpoint/2010/main" val="3441245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" r="559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1799692" y="260648"/>
            <a:ext cx="5544616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fi-FI" sz="4400" b="1" dirty="0"/>
              <a:t>Huolla</a:t>
            </a:r>
            <a:r>
              <a:rPr lang="fi-FI" sz="4400" dirty="0"/>
              <a:t> </a:t>
            </a:r>
            <a:r>
              <a:rPr lang="fi-FI" sz="4400" b="1" dirty="0"/>
              <a:t>vaatteita oikein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273222" y="1340768"/>
            <a:ext cx="8547249" cy="3970318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3200" b="1" dirty="0"/>
              <a:t>Vaatteiden käyttöikään vaikuttaa miten vaatteista huolehditaan: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b="1" dirty="0"/>
              <a:t>Vältä turhaa kulutusta: </a:t>
            </a:r>
            <a:r>
              <a:rPr lang="fi-FI" sz="3200" dirty="0"/>
              <a:t>pese kun tarve, älä hinkkaa, älä jätä ulos säilöön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b="1" dirty="0"/>
              <a:t>Pese ja huolla vaatteita oikein: </a:t>
            </a:r>
            <a:r>
              <a:rPr lang="fi-FI" sz="3200" dirty="0"/>
              <a:t>mm. pyykkien lajittelu, pesulämpötila, pesuohjelma ja pesuaine</a:t>
            </a:r>
          </a:p>
          <a:p>
            <a:r>
              <a:rPr lang="fi-FI" sz="2000" dirty="0">
                <a:hlinkClick r:id="rId3"/>
              </a:rPr>
              <a:t>http://www.martat.fi/kodinhoito/pyykki/pese-oikein/</a:t>
            </a:r>
            <a:r>
              <a:rPr lang="fi-FI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875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438</Words>
  <Application>Microsoft Office PowerPoint</Application>
  <PresentationFormat>Näytössä katseltava diaesitys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Porin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Kuusela Marianna</dc:creator>
  <cp:lastModifiedBy>Teemu Uusi-Rasi</cp:lastModifiedBy>
  <cp:revision>25</cp:revision>
  <dcterms:created xsi:type="dcterms:W3CDTF">2016-08-19T12:00:31Z</dcterms:created>
  <dcterms:modified xsi:type="dcterms:W3CDTF">2022-11-01T09:03:14Z</dcterms:modified>
</cp:coreProperties>
</file>